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12" d="100"/>
          <a:sy n="112" d="100"/>
        </p:scale>
        <p:origin x="78" y="-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096C6-2386-7397-4262-A22CE6666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36CD49-87F5-D593-775E-ED62F0E333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68A15-8F88-F145-CEE9-216C516E7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2899B-6147-5E09-5EB9-D71622202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7BFBF-053D-89D5-98B9-0751BD803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32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D74B6-FABE-BB4E-A826-0E2CF8429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FC85C6-8518-9DFE-F636-4612EFDA9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F11B4D-A7C4-45D8-E87F-A6536C15C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EC01C-A2C8-708C-3B2C-2F4FDEE06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23D65-E3B8-D37A-E388-F6A65E98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575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CB976-2227-491F-8B44-FEC3EF421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44089-0FCE-724E-B5A9-CAE516ECF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D7C05-3279-DC24-3046-5FF8F4B98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BE657-C20E-CDFC-1FC7-68459217D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FFD9D-0117-A28F-755B-058852F1F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96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26E5E-4D6E-4D88-B6D1-E5533465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A2D2A-B4BF-FCEF-E4B9-D132E1C03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B39EEC-050D-B846-ED29-B60555E775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127003-5DA7-4041-2030-D233319B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374BE-9615-2EC1-DFDB-68C22F396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067BDC-71C9-97FB-FCAB-8C120187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57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CFCF0-26E0-7095-6B07-D77FD22FF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875E27-949E-7296-C9C5-EAF92CA584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5B493-6BF5-6F7A-53C3-02577A7856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E72FB6-C1FC-EACA-AA6A-9902576195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974DD-DC97-2B0A-DC81-ADB8897B39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35B16F-BB46-3D96-29D0-AA3C3D30B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098289-3948-6BB2-B2E9-9CF559370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28BB7-E07E-227B-2800-E94947F98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4730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7423E-C3FE-8ABC-B4A3-2637A6F3B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C64FE3-A104-347B-208E-376A45C3C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F3CD2C-3FBC-CEFF-601C-3B1558C70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7AB5F-6373-2145-8547-946968B25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465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E55153-23D0-D4A5-3AB7-9564E8AD9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C5A5BC-5F04-C138-FBD4-8CFF71FCF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1D4D6-8D94-ADED-82F5-8834CDAD2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7139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0EC8E-808C-5942-43DF-E6D1A0238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1F90D-5AF2-483A-0E1C-9563E0BDC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21E2A-E4D3-88DA-17BC-A165DFFB85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4E8EB6-377F-2BBD-6B66-674C5D54F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720A8-D7E6-DE7C-B75C-16887E3BD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A929DB-37E0-06CD-28AE-D96A7D056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119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B42D9-06D2-8AAA-4963-D80AA9C76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95F67-B976-8323-E143-AEF0D6BE43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512BB2-5067-77B6-A8E3-E5CFA2FDB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B40CAB-141F-F6C5-C26B-0CB74AA2C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7A342-FB0A-1143-4523-7477B44D0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6025AF-97B7-C7A3-40B0-9ED58977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1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15553-5680-380E-F8D4-848869050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E98FC8-4742-D2AB-CA58-7EEEFB924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A1868-30D5-69D3-8159-C12232818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6791B-909C-A8C7-DD06-A6CE6BEE7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F115B-7BC1-CF72-C4B6-2B2826D84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783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427612-469A-0677-5DD0-34B58DCB9E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2DC334-0443-5E3C-AE08-051A78499A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DAA74B-8260-4332-3A48-7F8569FDA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45ED5-C46B-88EC-041F-0F53CDE7E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C12A5F-CD74-E9D9-5A2E-7DC130D76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756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3F5467-0743-FB27-78C1-22D70B17D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E30CB-9292-3398-725E-6F7AAD927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00C41-11CD-50F3-3F5F-2F4209DF6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C08E97-DE03-4BC9-955F-2974A3B6EB4D}" type="datetimeFigureOut">
              <a:rPr lang="en-GB" smtClean="0"/>
              <a:t>22/05/2026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C3F1F-CCAA-31DF-D4E4-A5420DD83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FAC327-FCAD-5302-8203-14B46AE0D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8A3BAF-3112-47CF-A576-9A31606060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129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987F59C8-F4B2-E6B5-A331-0215B77CF273}"/>
              </a:ext>
            </a:extLst>
          </p:cNvPr>
          <p:cNvGrpSpPr/>
          <p:nvPr/>
        </p:nvGrpSpPr>
        <p:grpSpPr>
          <a:xfrm>
            <a:off x="145278" y="102550"/>
            <a:ext cx="10047049" cy="6755450"/>
            <a:chOff x="145278" y="102550"/>
            <a:chExt cx="10047049" cy="675545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5D2BF14-DEE2-5982-5469-0D1A86B5CE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5180" y="738156"/>
              <a:ext cx="8925120" cy="6119844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A617325-2896-8FAA-B0DD-0D976D38C2C7}"/>
                </a:ext>
              </a:extLst>
            </p:cNvPr>
            <p:cNvSpPr/>
            <p:nvPr/>
          </p:nvSpPr>
          <p:spPr>
            <a:xfrm>
              <a:off x="8654473" y="2355273"/>
              <a:ext cx="1293091" cy="157018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43A17FB-8493-CFCE-DDB4-79008E667FFD}"/>
                </a:ext>
              </a:extLst>
            </p:cNvPr>
            <p:cNvSpPr/>
            <p:nvPr/>
          </p:nvSpPr>
          <p:spPr>
            <a:xfrm>
              <a:off x="8007928" y="5176982"/>
              <a:ext cx="931826" cy="157018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9BEEDA5-52D4-6C76-E93D-A4EE3386AC06}"/>
                </a:ext>
              </a:extLst>
            </p:cNvPr>
            <p:cNvSpPr/>
            <p:nvPr/>
          </p:nvSpPr>
          <p:spPr>
            <a:xfrm>
              <a:off x="8727210" y="5334000"/>
              <a:ext cx="969830" cy="12697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737046C-1DED-812D-4A31-D56491E76978}"/>
                </a:ext>
              </a:extLst>
            </p:cNvPr>
            <p:cNvSpPr/>
            <p:nvPr/>
          </p:nvSpPr>
          <p:spPr>
            <a:xfrm>
              <a:off x="8899236" y="5678078"/>
              <a:ext cx="1293091" cy="12697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4103262-4EEF-4BD1-2BA5-CBE66BCC888B}"/>
                </a:ext>
              </a:extLst>
            </p:cNvPr>
            <p:cNvSpPr/>
            <p:nvPr/>
          </p:nvSpPr>
          <p:spPr>
            <a:xfrm>
              <a:off x="8596008" y="5551102"/>
              <a:ext cx="604554" cy="12697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9545E4B-7116-2605-26FB-6AE417A4D3C3}"/>
                </a:ext>
              </a:extLst>
            </p:cNvPr>
            <p:cNvSpPr/>
            <p:nvPr/>
          </p:nvSpPr>
          <p:spPr>
            <a:xfrm>
              <a:off x="8654473" y="6056356"/>
              <a:ext cx="969830" cy="12697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A3025F-E832-25D9-559F-5B3544B056A7}"/>
                </a:ext>
              </a:extLst>
            </p:cNvPr>
            <p:cNvSpPr/>
            <p:nvPr/>
          </p:nvSpPr>
          <p:spPr>
            <a:xfrm>
              <a:off x="8727210" y="6183332"/>
              <a:ext cx="969830" cy="12697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3D3CBCD-5ED8-D172-CC23-800B01CF1F32}"/>
                </a:ext>
              </a:extLst>
            </p:cNvPr>
            <p:cNvSpPr/>
            <p:nvPr/>
          </p:nvSpPr>
          <p:spPr>
            <a:xfrm>
              <a:off x="8898285" y="6434634"/>
              <a:ext cx="969830" cy="126976"/>
            </a:xfrm>
            <a:prstGeom prst="rect">
              <a:avLst/>
            </a:prstGeom>
            <a:solidFill>
              <a:srgbClr val="FFFF0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98C15B3-DF3F-5C16-5544-3A43C49FB80D}"/>
                </a:ext>
              </a:extLst>
            </p:cNvPr>
            <p:cNvSpPr txBox="1"/>
            <p:nvPr/>
          </p:nvSpPr>
          <p:spPr>
            <a:xfrm>
              <a:off x="145278" y="102550"/>
              <a:ext cx="2632105" cy="31393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/>
                <a:t>Neighbor</a:t>
              </a:r>
              <a:r>
                <a:rPr lang="en-GB" b="1" dirty="0"/>
                <a:t>-joining tree</a:t>
              </a:r>
            </a:p>
            <a:p>
              <a:r>
                <a:rPr lang="en-GB" b="1" dirty="0"/>
                <a:t>100 bootstraps</a:t>
              </a:r>
            </a:p>
            <a:p>
              <a:r>
                <a:rPr lang="en-GB" b="1" dirty="0"/>
                <a:t>Full genome tree without portions of the nsP3 and capsid which cannot be aligned easily. Does not contain WEEV due to the recombination of the virus. </a:t>
              </a:r>
            </a:p>
            <a:p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768118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4396</TotalTime>
  <Words>32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The Pirbright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Naomi Forrester-Soto</dc:creator>
  <cp:lastModifiedBy>Naomi Forrester-Soto</cp:lastModifiedBy>
  <cp:revision>1</cp:revision>
  <dcterms:created xsi:type="dcterms:W3CDTF">2026-05-22T10:10:29Z</dcterms:created>
  <dcterms:modified xsi:type="dcterms:W3CDTF">2026-05-25T11:26:44Z</dcterms:modified>
</cp:coreProperties>
</file>